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6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21" r:id="rId2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58" Type="http://schemas.openxmlformats.org/officeDocument/2006/relationships/slide" Target="slides/slide14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5D4ED0AB-0D6C-EBE5-9C21-BEC8ABF053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400">
                <a:solidFill>
                  <a:schemeClr val="tx1"/>
                </a:solidFill>
                <a:latin typeface="Arial" panose="020B0604020202020204" pitchFamily="34" charset="0"/>
              </a:defRPr>
            </a:lvl1pPr>
            <a:lvl2pPr marL="738188" indent="-284163" defTabSz="915988">
              <a:defRPr sz="2400">
                <a:solidFill>
                  <a:schemeClr val="tx1"/>
                </a:solidFill>
                <a:latin typeface="Arial" panose="020B0604020202020204" pitchFamily="34" charset="0"/>
              </a:defRPr>
            </a:lvl2pPr>
            <a:lvl3pPr marL="1136650" indent="-227013" defTabSz="915988">
              <a:defRPr sz="2400">
                <a:solidFill>
                  <a:schemeClr val="tx1"/>
                </a:solidFill>
                <a:latin typeface="Arial" panose="020B0604020202020204" pitchFamily="34" charset="0"/>
              </a:defRPr>
            </a:lvl3pPr>
            <a:lvl4pPr marL="1590675" indent="-227013" defTabSz="915988">
              <a:defRPr sz="2400">
                <a:solidFill>
                  <a:schemeClr val="tx1"/>
                </a:solidFill>
                <a:latin typeface="Arial" panose="020B0604020202020204" pitchFamily="34" charset="0"/>
              </a:defRPr>
            </a:lvl4pPr>
            <a:lvl5pPr marL="2046288" indent="-227013" defTabSz="915988">
              <a:defRPr sz="2400">
                <a:solidFill>
                  <a:schemeClr val="tx1"/>
                </a:solidFill>
                <a:latin typeface="Arial" panose="020B0604020202020204" pitchFamily="34" charset="0"/>
              </a:defRPr>
            </a:lvl5pPr>
            <a:lvl6pPr marL="2503488" indent="-227013" algn="ctr" defTabSz="915988" eaLnBrk="0" fontAlgn="base" hangingPunct="0">
              <a:spcBef>
                <a:spcPct val="0"/>
              </a:spcBef>
              <a:spcAft>
                <a:spcPct val="0"/>
              </a:spcAft>
              <a:defRPr sz="2400">
                <a:solidFill>
                  <a:schemeClr val="tx1"/>
                </a:solidFill>
                <a:latin typeface="Arial" panose="020B0604020202020204" pitchFamily="34" charset="0"/>
              </a:defRPr>
            </a:lvl6pPr>
            <a:lvl7pPr marL="2960688" indent="-227013" algn="ctr" defTabSz="915988" eaLnBrk="0" fontAlgn="base" hangingPunct="0">
              <a:spcBef>
                <a:spcPct val="0"/>
              </a:spcBef>
              <a:spcAft>
                <a:spcPct val="0"/>
              </a:spcAft>
              <a:defRPr sz="2400">
                <a:solidFill>
                  <a:schemeClr val="tx1"/>
                </a:solidFill>
                <a:latin typeface="Arial" panose="020B0604020202020204" pitchFamily="34" charset="0"/>
              </a:defRPr>
            </a:lvl7pPr>
            <a:lvl8pPr marL="3417888" indent="-227013" algn="ctr" defTabSz="915988" eaLnBrk="0" fontAlgn="base" hangingPunct="0">
              <a:spcBef>
                <a:spcPct val="0"/>
              </a:spcBef>
              <a:spcAft>
                <a:spcPct val="0"/>
              </a:spcAft>
              <a:defRPr sz="2400">
                <a:solidFill>
                  <a:schemeClr val="tx1"/>
                </a:solidFill>
                <a:latin typeface="Arial" panose="020B0604020202020204" pitchFamily="34" charset="0"/>
              </a:defRPr>
            </a:lvl8pPr>
            <a:lvl9pPr marL="3875088" indent="-227013" algn="ctr" defTabSz="9159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5988" rtl="0" eaLnBrk="0" fontAlgn="base" latinLnBrk="0" hangingPunct="0">
              <a:lnSpc>
                <a:spcPct val="100000"/>
              </a:lnSpc>
              <a:spcBef>
                <a:spcPct val="0"/>
              </a:spcBef>
              <a:spcAft>
                <a:spcPct val="0"/>
              </a:spcAft>
              <a:buClrTx/>
              <a:buSzTx/>
              <a:buFontTx/>
              <a:buNone/>
              <a:tabLst/>
              <a:defRPr/>
            </a:pPr>
            <a:fld id="{9BAF61DD-C286-45FD-A0EE-93C487DB59EA}" type="slidenum">
              <a:rPr kumimoji="0" lang="en-US" altLang="en-US" sz="12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5988" rtl="0" eaLnBrk="0" fontAlgn="base" latinLnBrk="0" hangingPunct="0">
                <a:lnSpc>
                  <a:spcPct val="100000"/>
                </a:lnSpc>
                <a:spcBef>
                  <a:spcPct val="0"/>
                </a:spcBef>
                <a:spcAft>
                  <a:spcPct val="0"/>
                </a:spcAft>
                <a:buClrTx/>
                <a:buSzTx/>
                <a:buFontTx/>
                <a:buNone/>
                <a:tabLst/>
                <a:defRPr/>
              </a:pPr>
              <a:t>142</a:t>
            </a:fld>
            <a:endPar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9939" name="Rectangle 2">
            <a:extLst>
              <a:ext uri="{FF2B5EF4-FFF2-40B4-BE49-F238E27FC236}">
                <a16:creationId xmlns:a16="http://schemas.microsoft.com/office/drawing/2014/main" id="{170D6095-C19F-F7CC-D15C-38A285C5B0C2}"/>
              </a:ext>
            </a:extLst>
          </p:cNvPr>
          <p:cNvSpPr>
            <a:spLocks noChangeArrowheads="1" noTextEdit="1"/>
          </p:cNvSpPr>
          <p:nvPr>
            <p:ph type="sldImg"/>
          </p:nvPr>
        </p:nvSpPr>
        <p:spPr>
          <a:ln/>
        </p:spPr>
      </p:sp>
      <p:sp>
        <p:nvSpPr>
          <p:cNvPr id="39940" name="Rectangle 3">
            <a:extLst>
              <a:ext uri="{FF2B5EF4-FFF2-40B4-BE49-F238E27FC236}">
                <a16:creationId xmlns:a16="http://schemas.microsoft.com/office/drawing/2014/main" id="{B2578539-E444-5AD7-716D-E0AFD19678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21" tIns="46659" rIns="93321" bIns="46659"/>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90.xml"/><Relationship Id="rId2" Type="http://schemas.openxmlformats.org/officeDocument/2006/relationships/notesSlide" Target="../notesSlides/notesSlide69.xml"/><Relationship Id="rId3" Type="http://schemas.openxmlformats.org/officeDocument/2006/relationships/hyperlink" Target="http://water.usgs.gov/wicp/acwi/subgrp_ls.html" TargetMode="External"/></Relationships>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79FE18BA-266B-3B71-F2DC-4DE440F487EC}"/>
              </a:ext>
            </a:extLst>
          </p:cNvPr>
          <p:cNvSpPr>
            <a:spLocks noChangeShapeType="1"/>
          </p:cNvSpPr>
          <p:nvPr/>
        </p:nvSpPr>
        <p:spPr bwMode="auto">
          <a:xfrm>
            <a:off x="2057400" y="251460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075" name="Rectangle 3">
            <a:extLst>
              <a:ext uri="{FF2B5EF4-FFF2-40B4-BE49-F238E27FC236}">
                <a16:creationId xmlns:a16="http://schemas.microsoft.com/office/drawing/2014/main" id="{9FC48E01-69EE-5FF1-0765-F86C291C3743}"/>
              </a:ext>
            </a:extLst>
          </p:cNvPr>
          <p:cNvSpPr>
            <a:spLocks noChangeArrowheads="1"/>
          </p:cNvSpPr>
          <p:nvPr/>
        </p:nvSpPr>
        <p:spPr bwMode="auto">
          <a:xfrm>
            <a:off x="4479925" y="3260725"/>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076" name="Rectangle 4">
            <a:extLst>
              <a:ext uri="{FF2B5EF4-FFF2-40B4-BE49-F238E27FC236}">
                <a16:creationId xmlns:a16="http://schemas.microsoft.com/office/drawing/2014/main" id="{3F064737-CABE-05C3-BC7C-F9CA75767505}"/>
              </a:ext>
            </a:extLst>
          </p:cNvPr>
          <p:cNvSpPr>
            <a:spLocks noChangeArrowheads="1"/>
          </p:cNvSpPr>
          <p:nvPr/>
        </p:nvSpPr>
        <p:spPr bwMode="auto">
          <a:xfrm>
            <a:off x="4479925" y="3260725"/>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077" name="WordArt 5">
            <a:extLst>
              <a:ext uri="{FF2B5EF4-FFF2-40B4-BE49-F238E27FC236}">
                <a16:creationId xmlns:a16="http://schemas.microsoft.com/office/drawing/2014/main" id="{7669A56D-5935-70B1-3F0F-B640C2B41C91}"/>
              </a:ext>
            </a:extLst>
          </p:cNvPr>
          <p:cNvSpPr>
            <a:spLocks noChangeArrowheads="1" noChangeShapeType="1" noTextEdit="1"/>
          </p:cNvSpPr>
          <p:nvPr/>
        </p:nvSpPr>
        <p:spPr bwMode="auto">
          <a:xfrm rot="5400000">
            <a:off x="-2019300" y="3417888"/>
            <a:ext cx="5021263" cy="541337"/>
          </a:xfrm>
          <a:prstGeom prst="rect">
            <a:avLst/>
          </a:prstGeom>
        </p:spPr>
        <p:txBody>
          <a:bodyPr vert="wordArtVert" wrap="none" fromWordArt="1">
            <a:prstTxWarp prst="textPlain">
              <a:avLst>
                <a:gd name="adj" fmla="val 50000"/>
              </a:avLst>
            </a:prstTxWarp>
          </a:bodyPr>
          <a:lstStyle/>
          <a:p>
            <a:pPr marL="0" marR="0" lvl="0" indent="0" algn="ctr" defTabSz="914400" rtl="0" eaLnBrk="0" fontAlgn="auto" latinLnBrk="0" hangingPunct="0">
              <a:lnSpc>
                <a:spcPct val="100000"/>
              </a:lnSpc>
              <a:spcBef>
                <a:spcPct val="0"/>
              </a:spcBef>
              <a:spcAft>
                <a:spcPct val="0"/>
              </a:spcAft>
              <a:buClrTx/>
              <a:buSzTx/>
              <a:buFontTx/>
              <a:buNone/>
              <a:tabLst/>
              <a:defRPr/>
            </a:pPr>
            <a:r>
              <a:rPr kumimoji="0" lang="en-US" altLang="zh-CN" sz="3600" b="1" i="0" u="none" strike="noStrike" kern="10" cap="none" spc="0" normalizeH="0" baseline="0" noProof="0" dirty="0">
                <a:ln w="9525">
                  <a:solidFill>
                    <a:srgbClr val="000000"/>
                  </a:solidFill>
                  <a:round/>
                  <a:headEnd/>
                  <a:tailEnd/>
                </a:ln>
                <a:solidFill>
                  <a:srgbClr val="FFCC66"/>
                </a:solidFill>
                <a:effectLst/>
                <a:uLnTx/>
                <a:uFillTx/>
                <a:latin typeface="Univers Condensed" panose="020F0502020204030204" pitchFamily="34" charset="0"/>
                <a:ea typeface="+mn-ea"/>
                <a:cs typeface="+mn-cs"/>
              </a:rPr>
              <a:t>Organization  Charts</a:t>
            </a:r>
            <a:endParaRPr kumimoji="0" lang="zh-CN" altLang="en-US" sz="3600" b="1" i="0" u="none" strike="noStrike" kern="10" cap="none" spc="0" normalizeH="0" baseline="0" noProof="0" dirty="0">
              <a:ln w="9525">
                <a:solidFill>
                  <a:srgbClr val="000000"/>
                </a:solidFill>
                <a:round/>
                <a:headEnd/>
                <a:tailEnd/>
              </a:ln>
              <a:solidFill>
                <a:srgbClr val="FFCC66"/>
              </a:solidFill>
              <a:effectLst/>
              <a:uLnTx/>
              <a:uFillTx/>
              <a:latin typeface="Univers Condensed" panose="020F0502020204030204" pitchFamily="34" charset="0"/>
              <a:ea typeface="+mn-ea"/>
              <a:cs typeface="+mn-cs"/>
            </a:endParaRPr>
          </a:p>
        </p:txBody>
      </p:sp>
      <p:sp>
        <p:nvSpPr>
          <p:cNvPr id="3078" name="Rectangle 6">
            <a:extLst>
              <a:ext uri="{FF2B5EF4-FFF2-40B4-BE49-F238E27FC236}">
                <a16:creationId xmlns:a16="http://schemas.microsoft.com/office/drawing/2014/main" id="{36D08D62-AAE8-9E34-EA35-782D1C50C987}"/>
              </a:ext>
            </a:extLst>
          </p:cNvPr>
          <p:cNvSpPr>
            <a:spLocks noChangeArrowheads="1"/>
          </p:cNvSpPr>
          <p:nvPr/>
        </p:nvSpPr>
        <p:spPr bwMode="auto">
          <a:xfrm>
            <a:off x="3276600" y="6172200"/>
            <a:ext cx="2438400" cy="381000"/>
          </a:xfrm>
          <a:prstGeom prst="rect">
            <a:avLst/>
          </a:prstGeom>
          <a:solidFill>
            <a:srgbClr val="F8F8F8"/>
          </a:solidFill>
          <a:ln w="9525">
            <a:solidFill>
              <a:schemeClr val="accent2"/>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000" b="1" i="0" u="none" strike="noStrike" kern="1200" cap="none" spc="0" normalizeH="0" baseline="0" noProof="0">
              <a:ln>
                <a:noFill/>
              </a:ln>
              <a:solidFill>
                <a:srgbClr val="3333CC"/>
              </a:solidFill>
              <a:effectLst/>
              <a:uLnTx/>
              <a:uFillTx/>
              <a:latin typeface="Arial" panose="020B060402020202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3333CC"/>
                </a:solidFill>
                <a:effectLst/>
                <a:uLnTx/>
                <a:uFillTx/>
                <a:latin typeface="Arial" panose="020B0604020202020204" pitchFamily="34" charset="0"/>
                <a:ea typeface="+mn-ea"/>
                <a:cs typeface="+mn-cs"/>
                <a:hlinkClick r:id="rId3"/>
              </a:rPr>
              <a:t>Contacts</a:t>
            </a:r>
            <a:r>
              <a:rPr kumimoji="0" lang="en-US" altLang="en-US" sz="2000" b="1" i="0" u="none" strike="noStrike" kern="1200" cap="none" spc="0" normalizeH="0" baseline="0" noProof="0">
                <a:ln>
                  <a:noFill/>
                </a:ln>
                <a:solidFill>
                  <a:srgbClr val="3333CC"/>
                </a:solidFill>
                <a:effectLst/>
                <a:uLnTx/>
                <a:uFillTx/>
                <a:latin typeface="Arial" panose="020B0604020202020204" pitchFamily="34" charset="0"/>
                <a:ea typeface="+mn-ea"/>
                <a:cs typeface="+mn-cs"/>
                <a:hlinkClick r:id="rId3"/>
              </a:rPr>
              <a:t>  </a:t>
            </a:r>
            <a:endParaRPr kumimoji="0" lang="en-US" altLang="en-US" sz="2000" b="1" i="0" u="none" strike="noStrike" kern="1200" cap="none" spc="0" normalizeH="0" baseline="0" noProof="0">
              <a:ln>
                <a:noFill/>
              </a:ln>
              <a:solidFill>
                <a:srgbClr val="3333CC"/>
              </a:solidFill>
              <a:effectLst/>
              <a:uLnTx/>
              <a:uFillTx/>
              <a:latin typeface="Arial" panose="020B060402020202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000" b="1" i="0" u="none" strike="noStrike" kern="1200" cap="none" spc="0" normalizeH="0" baseline="0" noProof="0">
              <a:ln>
                <a:noFill/>
              </a:ln>
              <a:solidFill>
                <a:srgbClr val="3333CC"/>
              </a:solidFill>
              <a:effectLst/>
              <a:uLnTx/>
              <a:uFillTx/>
              <a:latin typeface="Arial" panose="020B0604020202020204" pitchFamily="34" charset="0"/>
              <a:ea typeface="+mn-ea"/>
              <a:cs typeface="+mn-cs"/>
            </a:endParaRPr>
          </a:p>
        </p:txBody>
      </p:sp>
      <p:sp>
        <p:nvSpPr>
          <p:cNvPr id="3079" name="Rectangle 7">
            <a:extLst>
              <a:ext uri="{FF2B5EF4-FFF2-40B4-BE49-F238E27FC236}">
                <a16:creationId xmlns:a16="http://schemas.microsoft.com/office/drawing/2014/main" id="{D19819DE-55E5-31B8-BC7B-7370E07E85F5}"/>
              </a:ext>
            </a:extLst>
          </p:cNvPr>
          <p:cNvSpPr>
            <a:spLocks noChangeArrowheads="1"/>
          </p:cNvSpPr>
          <p:nvPr/>
        </p:nvSpPr>
        <p:spPr bwMode="auto">
          <a:xfrm>
            <a:off x="0" y="1447800"/>
            <a:ext cx="63246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1"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FFCC00"/>
                </a:solidFill>
                <a:effectLst/>
                <a:uLnTx/>
                <a:uFillTx/>
                <a:latin typeface="Arial" panose="020B0604020202020204" pitchFamily="34" charset="0"/>
                <a:ea typeface="+mn-ea"/>
                <a:cs typeface="+mn-cs"/>
              </a:rPr>
              <a:t>Advisory Committee on Water Information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1"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Jennifer Gimbel, ACWI Chair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Acting Asst. Secretary Water and Science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U.S. Department of the Interior</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Don Cline, ACWI Alternate Chair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Associate Director for Water, USGS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Wendy E. Norton, ACWI Executive Secretary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Chief, Water Information Coordination Program, USGS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Candice Hopkins, NWQMC Executive Secretary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Hydrologist, Idaho Water Science Center, USGS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1" i="0" u="none" strike="noStrike" kern="1200" cap="none" spc="0" normalizeH="0" baseline="0" noProof="0">
              <a:ln>
                <a:noFill/>
              </a:ln>
              <a:solidFill>
                <a:srgbClr val="3333CC"/>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